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84" d="100"/>
          <a:sy n="84" d="100"/>
        </p:scale>
        <p:origin x="70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7/30/2023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7/30/2023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pic>
        <p:nvPicPr>
          <p:cNvPr id="5" name="Picture 4" descr="A picture containing shape&#10;&#10;Description automatically generated">
            <a:extLst>
              <a:ext uri="{FF2B5EF4-FFF2-40B4-BE49-F238E27FC236}">
                <a16:creationId xmlns:a16="http://schemas.microsoft.com/office/drawing/2014/main" id="{D34CEFF6-CAD1-9DCB-179C-6A8BDBDC1C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5198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fld id="{5C9827FD-7707-024D-8384-1E9A47761CC6}" type="datetimeFigureOut">
              <a:rPr lang="en-US" smtClean="0"/>
              <a:t>7/30/2023</a:t>
            </a:fld>
            <a:endParaRPr lang="en-US"/>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C6C4DF6F-4C1C-60B3-50ED-50C2E1530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9397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22.tiff"/><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Documenting Your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Bernholdt (ORNL), Anshu Dubey (ANL), Miranda Mundt (SNL)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with </a:t>
            </a:r>
            <a:r>
              <a:rPr lang="en-US" dirty="0" err="1"/>
              <a:t>examplars</a:t>
            </a:r>
            <a:r>
              <a:rPr lang="en-US" dirty="0"/>
              <a:t> 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extLst>
              <p:ext uri="{D42A27DB-BD31-4B8C-83A1-F6EECF244321}">
                <p14:modId xmlns:p14="http://schemas.microsoft.com/office/powerpoint/2010/main" val="752546778"/>
              </p:ext>
            </p:extLst>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3659</TotalTime>
  <Words>3328</Words>
  <Application>Microsoft Office PowerPoint</Application>
  <PresentationFormat>Custom</PresentationFormat>
  <Paragraphs>343</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Cordia New</vt:lpstr>
      <vt:lpstr>Courier New</vt:lpstr>
      <vt:lpstr>Times</vt:lpstr>
      <vt:lpstr>Wingdings</vt:lpstr>
      <vt:lpstr>Presentations (Wide Screen)</vt:lpstr>
      <vt:lpstr>Documenting Your Software</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312</cp:revision>
  <cp:lastPrinted>2017-11-02T18:35:01Z</cp:lastPrinted>
  <dcterms:created xsi:type="dcterms:W3CDTF">2018-11-06T17:28:56Z</dcterms:created>
  <dcterms:modified xsi:type="dcterms:W3CDTF">2023-07-30T23:30:04Z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